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sldIdLst>
    <p:sldId id="500" r:id="rId2"/>
    <p:sldId id="498" r:id="rId3"/>
    <p:sldId id="501" r:id="rId4"/>
    <p:sldId id="502" r:id="rId5"/>
    <p:sldId id="495" r:id="rId6"/>
    <p:sldId id="497" r:id="rId7"/>
    <p:sldId id="509" r:id="rId8"/>
    <p:sldId id="503" r:id="rId9"/>
    <p:sldId id="504" r:id="rId10"/>
    <p:sldId id="505" r:id="rId11"/>
    <p:sldId id="506" r:id="rId12"/>
    <p:sldId id="507" r:id="rId13"/>
    <p:sldId id="508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253F"/>
    <a:srgbClr val="00FF00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392" autoAdjust="0"/>
  </p:normalViewPr>
  <p:slideViewPr>
    <p:cSldViewPr snapToGrid="0" snapToObjects="1">
      <p:cViewPr varScale="1">
        <p:scale>
          <a:sx n="68" d="100"/>
          <a:sy n="68" d="100"/>
        </p:scale>
        <p:origin x="936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DFB13-8C7E-2148-B293-047F9641DD71}" type="datetimeFigureOut">
              <a:rPr lang="en-US" smtClean="0"/>
              <a:t>10/24/2019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AE12D7-AE97-9243-8341-9A20FCA5A3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675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9812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Outside</a:t>
            </a:r>
            <a:r>
              <a:rPr lang="en-US" baseline="0" dirty="0" smtClean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9482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screenshots of an X and an O</a:t>
            </a:r>
            <a:r>
              <a:rPr lang="en-US" baseline="0" dirty="0" smtClean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39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screenshots of an X and an O</a:t>
            </a:r>
            <a:r>
              <a:rPr lang="en-US" baseline="0" dirty="0" smtClean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7763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Outside</a:t>
            </a:r>
            <a:r>
              <a:rPr lang="en-US" baseline="0" dirty="0" smtClean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271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Outside</a:t>
            </a:r>
            <a:r>
              <a:rPr lang="en-US" baseline="0" dirty="0" smtClean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719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Outside</a:t>
            </a:r>
            <a:r>
              <a:rPr lang="en-US" baseline="0" dirty="0" smtClean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6519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screenshots of an X and an O</a:t>
            </a:r>
            <a:r>
              <a:rPr lang="en-US" baseline="0" dirty="0" smtClean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5122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screenshots of an X and an O</a:t>
            </a:r>
            <a:r>
              <a:rPr lang="en-US" baseline="0" dirty="0" smtClean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8547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9669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Outside</a:t>
            </a:r>
            <a:r>
              <a:rPr lang="en-US" baseline="0" dirty="0" smtClean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9207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Outside</a:t>
            </a:r>
            <a:r>
              <a:rPr lang="en-US" baseline="0" dirty="0" smtClean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866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10/24/2019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10/24/2019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10/24/2019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10/24/2019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10/24/2019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10/24/2019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10/24/2019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10/24/2019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10/24/2019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10/24/2019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10/24/2019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25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A4D3A-6EF8-7448-AC6F-AD52FEDAA6A8}" type="datetimeFigureOut">
              <a:rPr lang="en-US" smtClean="0"/>
              <a:t>10/24/2019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 smtClean="0"/>
              <a:t>Position your hands so that your </a:t>
            </a:r>
          </a:p>
          <a:p>
            <a:pPr marL="0" indent="0" algn="ctr">
              <a:buNone/>
            </a:pPr>
            <a:r>
              <a:rPr lang="en-US" sz="2800" dirty="0" smtClean="0"/>
              <a:t>index finger corresponds to the LEFT Button </a:t>
            </a:r>
          </a:p>
          <a:p>
            <a:pPr marL="0" indent="0" algn="ctr">
              <a:buNone/>
            </a:pPr>
            <a:r>
              <a:rPr lang="en-US" sz="2800" dirty="0" smtClean="0"/>
              <a:t>and your </a:t>
            </a:r>
          </a:p>
          <a:p>
            <a:pPr marL="0" indent="0" algn="ctr">
              <a:buNone/>
            </a:pPr>
            <a:r>
              <a:rPr lang="en-US" sz="2800" dirty="0" smtClean="0"/>
              <a:t>middle finger corresponds to the RIGHT finger</a:t>
            </a:r>
            <a:endParaRPr lang="en-US" sz="2800" dirty="0"/>
          </a:p>
        </p:txBody>
      </p:sp>
      <p:sp>
        <p:nvSpPr>
          <p:cNvPr id="11" name="Right Arrow 10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</a:t>
            </a:r>
            <a:r>
              <a:rPr lang="en-US" sz="3000" dirty="0" smtClean="0">
                <a:solidFill>
                  <a:srgbClr val="FF0000"/>
                </a:solidFill>
              </a:rPr>
              <a:t>RIGHT </a:t>
            </a:r>
            <a:r>
              <a:rPr lang="en-US" sz="3000" dirty="0">
                <a:solidFill>
                  <a:srgbClr val="FF0000"/>
                </a:solidFill>
              </a:rPr>
              <a:t>BUTTON TO CONTINUE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652909" y="2834592"/>
            <a:ext cx="4076372" cy="3302977"/>
            <a:chOff x="2848576" y="3315961"/>
            <a:chExt cx="3000133" cy="243092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518" t="26361" r="26852" b="23582"/>
            <a:stretch/>
          </p:blipFill>
          <p:spPr>
            <a:xfrm rot="10800000">
              <a:off x="3062377" y="3814573"/>
              <a:ext cx="2786332" cy="1932317"/>
            </a:xfrm>
            <a:prstGeom prst="rect">
              <a:avLst/>
            </a:prstGeom>
          </p:spPr>
        </p:pic>
        <p:sp>
          <p:nvSpPr>
            <p:cNvPr id="2" name="TextBox 1"/>
            <p:cNvSpPr txBox="1"/>
            <p:nvPr/>
          </p:nvSpPr>
          <p:spPr>
            <a:xfrm>
              <a:off x="3814240" y="3323107"/>
              <a:ext cx="856230" cy="385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/>
                <a:t>RIGHT</a:t>
              </a:r>
              <a:endParaRPr lang="en-US" sz="24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848576" y="3315961"/>
              <a:ext cx="796260" cy="385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/>
                <a:t>LEFT</a:t>
              </a:r>
              <a:endParaRPr lang="en-US" sz="2800" b="1" dirty="0"/>
            </a:p>
          </p:txBody>
        </p:sp>
        <p:cxnSp>
          <p:nvCxnSpPr>
            <p:cNvPr id="5" name="Straight Arrow Connector 4"/>
            <p:cNvCxnSpPr>
              <a:stCxn id="12" idx="2"/>
            </p:cNvCxnSpPr>
            <p:nvPr/>
          </p:nvCxnSpPr>
          <p:spPr>
            <a:xfrm>
              <a:off x="3246706" y="3701041"/>
              <a:ext cx="552023" cy="57289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2" idx="2"/>
            </p:cNvCxnSpPr>
            <p:nvPr/>
          </p:nvCxnSpPr>
          <p:spPr>
            <a:xfrm flipH="1">
              <a:off x="4242354" y="3708187"/>
              <a:ext cx="1" cy="491917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RIGHT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3076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Implicit Association Task</a:t>
            </a:r>
            <a:endParaRPr lang="en-US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RIGHT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02357" y="5119737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Scan: </a:t>
            </a:r>
            <a:r>
              <a:rPr lang="en-US" sz="2800" dirty="0" smtClean="0"/>
              <a:t>Run 1</a:t>
            </a:r>
            <a:endParaRPr lang="en-US" sz="2800" dirty="0" smtClean="0"/>
          </a:p>
          <a:p>
            <a:pPr algn="ctr"/>
            <a:r>
              <a:rPr lang="en-US" sz="2800" b="1" dirty="0" smtClean="0"/>
              <a:t>LEFT HAND</a:t>
            </a:r>
            <a:endParaRPr lang="en-US" sz="2800" b="1" dirty="0"/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RIGHT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277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Implicit Association Task</a:t>
            </a:r>
            <a:endParaRPr lang="en-US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RIGHT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02357" y="5119737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Scan: </a:t>
            </a:r>
            <a:r>
              <a:rPr lang="en-US" sz="2800" dirty="0" smtClean="0"/>
              <a:t>Run 2</a:t>
            </a:r>
            <a:endParaRPr lang="en-US" sz="2800" dirty="0" smtClean="0"/>
          </a:p>
          <a:p>
            <a:pPr algn="ctr"/>
            <a:r>
              <a:rPr lang="en-US" sz="2800" b="1" dirty="0" smtClean="0"/>
              <a:t>LEFT HAND</a:t>
            </a:r>
            <a:endParaRPr lang="en-US" sz="2800" b="1" dirty="0"/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RIGHT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6535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2153609"/>
            <a:ext cx="9130194" cy="3529740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endParaRPr lang="en-US" sz="28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 smtClean="0"/>
              <a:t>Words from the categories at the top will appear one at a time in the center of the screen.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28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 smtClean="0"/>
              <a:t>If  an item belongs to a category on the LEFT,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 smtClean="0"/>
              <a:t>press the LEFT button.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2800" dirty="0" smtClean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 smtClean="0"/>
              <a:t>If an item belongs to a category on the RIGHT,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 smtClean="0"/>
              <a:t>Press the RIGHT button.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2800" dirty="0" smtClean="0"/>
          </a:p>
          <a:p>
            <a:pPr marL="0" indent="0" algn="ctr">
              <a:spcBef>
                <a:spcPts val="0"/>
              </a:spcBef>
              <a:buNone/>
            </a:pPr>
            <a:endParaRPr lang="en-US" sz="2800" dirty="0"/>
          </a:p>
          <a:p>
            <a:pPr marL="0" indent="0" algn="ctr">
              <a:spcBef>
                <a:spcPts val="0"/>
              </a:spcBef>
              <a:buNone/>
            </a:pPr>
            <a:endParaRPr lang="en-US" sz="2800" dirty="0" smtClean="0"/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RIGHT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0339" y="397034"/>
            <a:ext cx="25205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Death </a:t>
            </a:r>
          </a:p>
          <a:p>
            <a:r>
              <a:rPr lang="en-US" sz="3200" b="1" dirty="0" smtClean="0"/>
              <a:t>or </a:t>
            </a:r>
          </a:p>
          <a:p>
            <a:r>
              <a:rPr lang="en-US" sz="3200" b="1" dirty="0" smtClean="0"/>
              <a:t>Me</a:t>
            </a:r>
            <a:endParaRPr lang="en-US" sz="32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6902366" y="397034"/>
            <a:ext cx="20446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Life </a:t>
            </a:r>
          </a:p>
          <a:p>
            <a:r>
              <a:rPr lang="en-US" sz="3200" b="1" dirty="0" smtClean="0"/>
              <a:t>or </a:t>
            </a:r>
          </a:p>
          <a:p>
            <a:r>
              <a:rPr lang="en-US" sz="3200" b="1" dirty="0" smtClean="0"/>
              <a:t>Not Me</a:t>
            </a:r>
            <a:endParaRPr lang="en-US" sz="3200" b="1" dirty="0"/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RIGHT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905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2349305"/>
            <a:ext cx="9130194" cy="3423966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dirty="0" smtClean="0"/>
              <a:t>Items only belong to one category.</a:t>
            </a:r>
            <a:endParaRPr lang="en-US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FF00"/>
                </a:solidFill>
              </a:rPr>
              <a:t>** CAUTION**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FF00"/>
                </a:solidFill>
              </a:rPr>
              <a:t>Categories may switch sides.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dirty="0" smtClean="0"/>
              <a:t>Go as fast as you can without making too </a:t>
            </a:r>
            <a:r>
              <a:rPr lang="en-US" dirty="0" smtClean="0"/>
              <a:t>many </a:t>
            </a:r>
            <a:r>
              <a:rPr lang="en-US" dirty="0" smtClean="0"/>
              <a:t>mistakes.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dirty="0" smtClean="0"/>
              <a:t>When a cross appears, please fixate on it.</a:t>
            </a:r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RIGHT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RIGHT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400339" y="397034"/>
            <a:ext cx="25205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Death </a:t>
            </a:r>
          </a:p>
          <a:p>
            <a:r>
              <a:rPr lang="en-US" sz="3200" b="1" dirty="0" smtClean="0"/>
              <a:t>or </a:t>
            </a:r>
          </a:p>
          <a:p>
            <a:r>
              <a:rPr lang="en-US" sz="3200" b="1" dirty="0" smtClean="0"/>
              <a:t>Me</a:t>
            </a:r>
            <a:endParaRPr lang="en-US" sz="32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6902366" y="397034"/>
            <a:ext cx="20446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Life </a:t>
            </a:r>
          </a:p>
          <a:p>
            <a:r>
              <a:rPr lang="en-US" sz="3200" b="1" dirty="0" smtClean="0"/>
              <a:t>or </a:t>
            </a:r>
          </a:p>
          <a:p>
            <a:r>
              <a:rPr lang="en-US" sz="3200" b="1" dirty="0" smtClean="0"/>
              <a:t>Not Me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783008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Implicit Association Task</a:t>
            </a:r>
            <a:endParaRPr lang="en-US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RIGHT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21213" y="5199529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Practice:</a:t>
            </a:r>
          </a:p>
          <a:p>
            <a:pPr algn="ctr"/>
            <a:r>
              <a:rPr lang="en-US" sz="2800" b="1" dirty="0" smtClean="0"/>
              <a:t>RIGHT HAND</a:t>
            </a:r>
            <a:endParaRPr lang="en-US" sz="2800" b="1" dirty="0"/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RIGHT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561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Implicit Association Task</a:t>
            </a:r>
            <a:endParaRPr lang="en-US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RIGHT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02357" y="5119737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Scan: </a:t>
            </a:r>
            <a:r>
              <a:rPr lang="en-US" sz="2800" dirty="0" smtClean="0"/>
              <a:t>Run 1</a:t>
            </a:r>
            <a:endParaRPr lang="en-US" sz="2800" dirty="0" smtClean="0"/>
          </a:p>
          <a:p>
            <a:pPr algn="ctr"/>
            <a:r>
              <a:rPr lang="en-US" sz="2800" b="1" dirty="0" smtClean="0"/>
              <a:t>RIGHT HAND</a:t>
            </a:r>
            <a:endParaRPr lang="en-US" sz="2800" b="1" dirty="0"/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RIGHT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519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Implicit Association Task</a:t>
            </a:r>
            <a:endParaRPr lang="en-US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RIGHT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02357" y="5119737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Scan: </a:t>
            </a:r>
            <a:r>
              <a:rPr lang="en-US" sz="2800" dirty="0" smtClean="0"/>
              <a:t>Run 2</a:t>
            </a:r>
            <a:endParaRPr lang="en-US" sz="2800" dirty="0" smtClean="0"/>
          </a:p>
          <a:p>
            <a:pPr algn="ctr"/>
            <a:r>
              <a:rPr lang="en-US" sz="2800" b="1" dirty="0" smtClean="0"/>
              <a:t>RIGHT HAND</a:t>
            </a:r>
            <a:endParaRPr lang="en-US" sz="2800" b="1" dirty="0"/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RIGHT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494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2153609"/>
            <a:ext cx="9130194" cy="3529740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endParaRPr lang="en-US" sz="28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 smtClean="0"/>
              <a:t>Words from the categories at the top will appear one at a time in the center of the screen.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28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 smtClean="0"/>
              <a:t>If  an item belongs to a category on the LEFT,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 smtClean="0"/>
              <a:t>press the LEFT button.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2800" dirty="0" smtClean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 smtClean="0"/>
              <a:t>If an item belongs to a category on the RIGHT,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 smtClean="0"/>
              <a:t>Press the RIGHT button.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2800" dirty="0" smtClean="0"/>
          </a:p>
          <a:p>
            <a:pPr marL="0" indent="0" algn="ctr">
              <a:spcBef>
                <a:spcPts val="0"/>
              </a:spcBef>
              <a:buNone/>
            </a:pPr>
            <a:endParaRPr lang="en-US" sz="2800" dirty="0"/>
          </a:p>
          <a:p>
            <a:pPr marL="0" indent="0" algn="ctr">
              <a:spcBef>
                <a:spcPts val="0"/>
              </a:spcBef>
              <a:buNone/>
            </a:pPr>
            <a:endParaRPr lang="en-US" sz="2800" dirty="0" smtClean="0"/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RIGHT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0339" y="397034"/>
            <a:ext cx="25205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Death </a:t>
            </a:r>
          </a:p>
          <a:p>
            <a:r>
              <a:rPr lang="en-US" sz="3200" b="1" dirty="0" smtClean="0"/>
              <a:t>or </a:t>
            </a:r>
          </a:p>
          <a:p>
            <a:r>
              <a:rPr lang="en-US" sz="3200" b="1" dirty="0" smtClean="0"/>
              <a:t>Me</a:t>
            </a:r>
            <a:endParaRPr lang="en-US" sz="32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6902366" y="397034"/>
            <a:ext cx="20446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Life </a:t>
            </a:r>
          </a:p>
          <a:p>
            <a:r>
              <a:rPr lang="en-US" sz="3200" b="1" dirty="0" smtClean="0"/>
              <a:t>or </a:t>
            </a:r>
          </a:p>
          <a:p>
            <a:r>
              <a:rPr lang="en-US" sz="3200" b="1" dirty="0" smtClean="0"/>
              <a:t>Not Me</a:t>
            </a:r>
            <a:endParaRPr lang="en-US" sz="3200" b="1" dirty="0"/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RIGHT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079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2349305"/>
            <a:ext cx="9130194" cy="3423966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dirty="0" smtClean="0"/>
              <a:t>Items only belong to one category.</a:t>
            </a:r>
            <a:endParaRPr lang="en-US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FF00"/>
                </a:solidFill>
              </a:rPr>
              <a:t>** CAUTION**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FF00"/>
                </a:solidFill>
              </a:rPr>
              <a:t>Categories may switch sides.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dirty="0" smtClean="0"/>
              <a:t>Go as fast as you can without making too </a:t>
            </a:r>
            <a:r>
              <a:rPr lang="en-US" dirty="0" smtClean="0"/>
              <a:t>many </a:t>
            </a:r>
            <a:r>
              <a:rPr lang="en-US" dirty="0" smtClean="0"/>
              <a:t>mistakes.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dirty="0" smtClean="0"/>
              <a:t>When a cross appears, please fixate on it.</a:t>
            </a:r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RIGHT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RIGHT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400339" y="397034"/>
            <a:ext cx="25205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Death </a:t>
            </a:r>
          </a:p>
          <a:p>
            <a:r>
              <a:rPr lang="en-US" sz="3200" b="1" dirty="0" smtClean="0"/>
              <a:t>or </a:t>
            </a:r>
          </a:p>
          <a:p>
            <a:r>
              <a:rPr lang="en-US" sz="3200" b="1" dirty="0" smtClean="0"/>
              <a:t>Me</a:t>
            </a:r>
            <a:endParaRPr lang="en-US" sz="32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6902366" y="397034"/>
            <a:ext cx="20446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Life </a:t>
            </a:r>
          </a:p>
          <a:p>
            <a:r>
              <a:rPr lang="en-US" sz="3200" b="1" dirty="0" smtClean="0"/>
              <a:t>or </a:t>
            </a:r>
          </a:p>
          <a:p>
            <a:r>
              <a:rPr lang="en-US" sz="3200" b="1" dirty="0" smtClean="0"/>
              <a:t>Not Me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662495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187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2652909" y="3611930"/>
            <a:ext cx="3682384" cy="256614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 smtClean="0"/>
              <a:t>Position your hands so that your </a:t>
            </a:r>
          </a:p>
          <a:p>
            <a:pPr marL="0" indent="0" algn="ctr">
              <a:buNone/>
            </a:pPr>
            <a:r>
              <a:rPr lang="en-US" sz="2800" dirty="0" smtClean="0"/>
              <a:t>middle finger corresponds to the LEFT Button </a:t>
            </a:r>
          </a:p>
          <a:p>
            <a:pPr marL="0" indent="0" algn="ctr">
              <a:buNone/>
            </a:pPr>
            <a:r>
              <a:rPr lang="en-US" sz="2800" dirty="0" smtClean="0"/>
              <a:t>and your </a:t>
            </a:r>
          </a:p>
          <a:p>
            <a:pPr marL="0" indent="0" algn="ctr">
              <a:buNone/>
            </a:pPr>
            <a:r>
              <a:rPr lang="en-US" sz="2800" dirty="0" smtClean="0"/>
              <a:t>index finger corresponds to the RIGHT finger</a:t>
            </a:r>
            <a:endParaRPr lang="en-US" sz="2800" dirty="0"/>
          </a:p>
        </p:txBody>
      </p:sp>
      <p:sp>
        <p:nvSpPr>
          <p:cNvPr id="11" name="Right Arrow 10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</a:t>
            </a:r>
            <a:r>
              <a:rPr lang="en-US" sz="3000" dirty="0" smtClean="0">
                <a:solidFill>
                  <a:srgbClr val="FF0000"/>
                </a:solidFill>
              </a:rPr>
              <a:t>RIGHT </a:t>
            </a:r>
            <a:r>
              <a:rPr lang="en-US" sz="3000" dirty="0">
                <a:solidFill>
                  <a:srgbClr val="FF0000"/>
                </a:solidFill>
              </a:rPr>
              <a:t>BUTTON TO CONTINUE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794920" y="2713806"/>
            <a:ext cx="1163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RIGHT</a:t>
            </a:r>
            <a:endParaRPr lang="en-US" sz="24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4271339" y="2713806"/>
            <a:ext cx="1081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LEFT</a:t>
            </a:r>
            <a:endParaRPr lang="en-US" sz="2800" b="1" dirty="0"/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4812291" y="3237026"/>
            <a:ext cx="106484" cy="89572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 flipH="1">
            <a:off x="5500468" y="3237026"/>
            <a:ext cx="876145" cy="1039552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RIGHT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975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Implicit Association Task</a:t>
            </a:r>
            <a:endParaRPr lang="en-US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RIGHT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21213" y="5199529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Practice:</a:t>
            </a:r>
          </a:p>
          <a:p>
            <a:pPr algn="ctr"/>
            <a:r>
              <a:rPr lang="en-US" sz="2800" b="1" dirty="0" smtClean="0"/>
              <a:t>LEFT HAND</a:t>
            </a:r>
            <a:endParaRPr lang="en-US" sz="2800" b="1" dirty="0"/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RIGHT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499515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39049</TotalTime>
  <Words>482</Words>
  <Application>Microsoft Office PowerPoint</Application>
  <PresentationFormat>On-screen Show (4:3)</PresentationFormat>
  <Paragraphs>130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Black</vt:lpstr>
      <vt:lpstr>PowerPoint Presentation</vt:lpstr>
      <vt:lpstr>Implicit Association Task</vt:lpstr>
      <vt:lpstr>Implicit Association Task</vt:lpstr>
      <vt:lpstr>Implicit Association Task</vt:lpstr>
      <vt:lpstr>PowerPoint Presentation</vt:lpstr>
      <vt:lpstr>PowerPoint Presentation</vt:lpstr>
      <vt:lpstr>PowerPoint Presentation</vt:lpstr>
      <vt:lpstr>PowerPoint Presentation</vt:lpstr>
      <vt:lpstr>Implicit Association Task</vt:lpstr>
      <vt:lpstr>Implicit Association Task</vt:lpstr>
      <vt:lpstr>Implicit Association Task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Slot Machine</dc:title>
  <dc:creator>Robin Aupperle</dc:creator>
  <cp:lastModifiedBy>James Touthang</cp:lastModifiedBy>
  <cp:revision>393</cp:revision>
  <dcterms:created xsi:type="dcterms:W3CDTF">2014-09-09T19:40:19Z</dcterms:created>
  <dcterms:modified xsi:type="dcterms:W3CDTF">2019-10-24T21:53:56Z</dcterms:modified>
</cp:coreProperties>
</file>